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53" d="100"/>
          <a:sy n="53" d="100"/>
        </p:scale>
        <p:origin x="53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8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2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2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3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5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6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4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20314-0604-48CC-9029-2D23FED7931D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72161-2167-48E0-9B0A-F4133FFEE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4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58511" y="-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content (12)"/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2" t="4117" r="1974" b="3224"/>
          <a:stretch>
            <a:fillRect/>
          </a:stretch>
        </p:blipFill>
        <p:spPr bwMode="auto">
          <a:xfrm>
            <a:off x="3058511" y="-1"/>
            <a:ext cx="58801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28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58511" y="-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content (12)"/>
          <p:cNvPicPr>
            <a:picLocks noChangeAspect="1" noChangeArrowheads="1"/>
          </p:cNvPicPr>
          <p:nvPr/>
        </p:nvPicPr>
        <p:blipFill rotWithShape="1"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1" t="13259" r="3651" b="48442"/>
          <a:stretch/>
        </p:blipFill>
        <p:spPr bwMode="auto">
          <a:xfrm>
            <a:off x="2504615" y="0"/>
            <a:ext cx="71827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638800" y="2316163"/>
            <a:ext cx="9083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562600" y="4852099"/>
            <a:ext cx="984504" cy="12560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62600" y="4852099"/>
            <a:ext cx="984504" cy="12560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01640" y="3602038"/>
            <a:ext cx="1045464" cy="2018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45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58511" y="-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content (12)"/>
          <p:cNvPicPr>
            <a:picLocks noChangeAspect="1" noChangeArrowheads="1"/>
          </p:cNvPicPr>
          <p:nvPr/>
        </p:nvPicPr>
        <p:blipFill rotWithShape="1"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2" t="50076" r="3913" b="25215"/>
          <a:stretch/>
        </p:blipFill>
        <p:spPr bwMode="auto">
          <a:xfrm>
            <a:off x="347472" y="-1"/>
            <a:ext cx="11649456" cy="641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73936" y="5230368"/>
            <a:ext cx="822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y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43872" y="5294376"/>
            <a:ext cx="822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i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2136" y="5284559"/>
            <a:ext cx="822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i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4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58511" y="-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content (12)"/>
          <p:cNvPicPr>
            <a:picLocks noChangeAspect="1" noChangeArrowheads="1"/>
          </p:cNvPicPr>
          <p:nvPr/>
        </p:nvPicPr>
        <p:blipFill rotWithShape="1"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2" t="73797" r="4832" b="9401"/>
          <a:stretch/>
        </p:blipFill>
        <p:spPr bwMode="auto">
          <a:xfrm>
            <a:off x="79247" y="228599"/>
            <a:ext cx="12033505" cy="638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2328671" y="3926879"/>
            <a:ext cx="2011681" cy="10305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55534" y="2356617"/>
            <a:ext cx="2011681" cy="10305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00015" y="2392522"/>
            <a:ext cx="2011681" cy="10305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9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2020-10-13T15:18:59Z</dcterms:created>
  <dcterms:modified xsi:type="dcterms:W3CDTF">2020-10-13T15:31:52Z</dcterms:modified>
</cp:coreProperties>
</file>